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63" r:id="rId25"/>
    <p:sldId id="271" r:id="rId26"/>
    <p:sldId id="270" r:id="rId27"/>
    <p:sldId id="273" r:id="rId28"/>
    <p:sldId id="275" r:id="rId29"/>
    <p:sldId id="274" r:id="rId30"/>
    <p:sldId id="265" r:id="rId31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9C"/>
    <a:srgbClr val="4C5A69"/>
    <a:srgbClr val="7E7E7E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60.png"/><Relationship Id="rId7" Type="http://schemas.openxmlformats.org/officeDocument/2006/relationships/image" Target="../media/image9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0380" y="3445670"/>
            <a:ext cx="13199883" cy="4832056"/>
            <a:chOff x="980380" y="3445670"/>
            <a:chExt cx="13199883" cy="4832056"/>
          </a:xfrm>
        </p:grpSpPr>
        <p:sp>
          <p:nvSpPr>
            <p:cNvPr id="3" name="Rectangle 2"/>
            <p:cNvSpPr/>
            <p:nvPr/>
          </p:nvSpPr>
          <p:spPr>
            <a:xfrm>
              <a:off x="1012903" y="3445670"/>
              <a:ext cx="13167360" cy="4832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3907" y="3831754"/>
            <a:ext cx="8373210" cy="8172510"/>
            <a:chOff x="433907" y="3831754"/>
            <a:chExt cx="8373210" cy="81725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54"/>
            <a:stretch/>
          </p:blipFill>
          <p:spPr>
            <a:xfrm>
              <a:off x="3566057" y="4231864"/>
              <a:ext cx="2509022" cy="7772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6" r="35883"/>
            <a:stretch/>
          </p:blipFill>
          <p:spPr>
            <a:xfrm>
              <a:off x="834017" y="4231864"/>
              <a:ext cx="2470485" cy="7772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14" r="185"/>
            <a:stretch/>
          </p:blipFill>
          <p:spPr>
            <a:xfrm>
              <a:off x="6336633" y="4231864"/>
              <a:ext cx="2470484" cy="7772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24982" y="3831754"/>
              <a:ext cx="888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Flat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6290" y="3831754"/>
              <a:ext cx="1013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Edge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64947" y="3831754"/>
              <a:ext cx="1013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Corner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15500" y="5286345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Input Image Patch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15500" y="7918009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X Derivative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415500" y="10524098"/>
              <a:ext cx="2098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Y Derivative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9" y="3359867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34833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4632</TotalTime>
  <Words>488</Words>
  <Application>Microsoft Office PowerPoint</Application>
  <PresentationFormat>Custom</PresentationFormat>
  <Paragraphs>230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198</cp:revision>
  <dcterms:created xsi:type="dcterms:W3CDTF">2016-08-29T18:20:42Z</dcterms:created>
  <dcterms:modified xsi:type="dcterms:W3CDTF">2016-09-08T23:09:11Z</dcterms:modified>
</cp:coreProperties>
</file>